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64" r:id="rId4"/>
    <p:sldId id="269" r:id="rId5"/>
    <p:sldId id="265" r:id="rId6"/>
    <p:sldId id="266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284A"/>
    <a:srgbClr val="6A17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AED3CC-2EB2-D72C-EED6-D58C62EC7639}" v="72" dt="2025-06-27T13:13:09.688"/>
    <p1510:client id="{0F8E0266-48DA-6D98-88F5-833CFF27786B}" v="4" dt="2025-06-27T12:15:49.6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0" autoAdjust="0"/>
  </p:normalViewPr>
  <p:slideViewPr>
    <p:cSldViewPr snapToGrid="0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267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26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836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DC17750-DC0A-1A9E-CE60-5F7D6BA53FE8}"/>
              </a:ext>
            </a:extLst>
          </p:cNvPr>
          <p:cNvSpPr txBox="1"/>
          <p:nvPr/>
        </p:nvSpPr>
        <p:spPr>
          <a:xfrm>
            <a:off x="281721" y="2022614"/>
            <a:ext cx="8590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noProof="0" dirty="0">
                <a:solidFill>
                  <a:srgbClr val="15161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TITLE</a:t>
            </a:r>
          </a:p>
          <a:p>
            <a:pPr algn="ctr"/>
            <a:endParaRPr lang="en-US" sz="3600" b="1" noProof="0" dirty="0">
              <a:solidFill>
                <a:srgbClr val="15161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2393269-CEAE-49B2-B83B-E88A8EE48A81}"/>
              </a:ext>
            </a:extLst>
          </p:cNvPr>
          <p:cNvSpPr txBox="1"/>
          <p:nvPr/>
        </p:nvSpPr>
        <p:spPr>
          <a:xfrm>
            <a:off x="466145" y="3320838"/>
            <a:ext cx="8221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noProof="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1332E06-C78E-4F1A-5537-85EB3F4E6B0E}"/>
              </a:ext>
            </a:extLst>
          </p:cNvPr>
          <p:cNvSpPr txBox="1"/>
          <p:nvPr/>
        </p:nvSpPr>
        <p:spPr>
          <a:xfrm>
            <a:off x="534089" y="3858646"/>
            <a:ext cx="8085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noProof="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Affiliations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14AEC658-2531-CB86-ACB6-BD7DCFB4915B}"/>
              </a:ext>
            </a:extLst>
          </p:cNvPr>
          <p:cNvSpPr txBox="1"/>
          <p:nvPr/>
        </p:nvSpPr>
        <p:spPr>
          <a:xfrm>
            <a:off x="861685" y="5223663"/>
            <a:ext cx="74296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i="1" noProof="0" dirty="0">
                <a:solidFill>
                  <a:srgbClr val="B2284A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Pavia - September XX, 2025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083CAB87-AF58-89B5-0C4F-F35E51A8B4EC}"/>
              </a:ext>
            </a:extLst>
          </p:cNvPr>
          <p:cNvSpPr txBox="1"/>
          <p:nvPr/>
        </p:nvSpPr>
        <p:spPr>
          <a:xfrm>
            <a:off x="87085" y="4456567"/>
            <a:ext cx="898071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SESSION XX </a:t>
            </a:r>
            <a:r>
              <a:rPr lang="it-IT" sz="20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|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endParaRPr lang="it-IT" sz="1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94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94AA3C-8EAF-3DEB-561C-5F680A329540}"/>
              </a:ext>
            </a:extLst>
          </p:cNvPr>
          <p:cNvSpPr txBox="1">
            <a:spLocks/>
          </p:cNvSpPr>
          <p:nvPr/>
        </p:nvSpPr>
        <p:spPr>
          <a:xfrm>
            <a:off x="196854" y="1104901"/>
            <a:ext cx="8718546" cy="495203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50000"/>
              </a:lnSpc>
              <a:spcBef>
                <a:spcPct val="0"/>
              </a:spcBef>
              <a:buNone/>
              <a:defRPr sz="1200" b="0" i="0" kern="1200">
                <a:solidFill>
                  <a:schemeClr val="tx1"/>
                </a:solidFill>
                <a:latin typeface="Bahnschrift SemiLight" panose="020B0502040204020203" pitchFamily="34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it-IT" sz="1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it-IT" sz="18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376C0B1-BAD2-4870-A567-9FA59CC05362}"/>
              </a:ext>
            </a:extLst>
          </p:cNvPr>
          <p:cNvSpPr txBox="1"/>
          <p:nvPr/>
        </p:nvSpPr>
        <p:spPr>
          <a:xfrm>
            <a:off x="2194397" y="6293143"/>
            <a:ext cx="6837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noProof="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DEB45CC-7547-25ED-4B8A-57E6485CF1B7}"/>
              </a:ext>
            </a:extLst>
          </p:cNvPr>
          <p:cNvSpPr txBox="1"/>
          <p:nvPr/>
        </p:nvSpPr>
        <p:spPr>
          <a:xfrm>
            <a:off x="2194396" y="6544741"/>
            <a:ext cx="6837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noProof="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DDEE2A6-99A4-A087-EC7E-2A99A6688A0E}"/>
              </a:ext>
            </a:extLst>
          </p:cNvPr>
          <p:cNvSpPr txBox="1"/>
          <p:nvPr/>
        </p:nvSpPr>
        <p:spPr>
          <a:xfrm>
            <a:off x="22428" y="6406242"/>
            <a:ext cx="2059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noProof="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Pavia – September XX, 2025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903879F-FA94-9A3A-6AAD-B55434D098E0}"/>
              </a:ext>
            </a:extLst>
          </p:cNvPr>
          <p:cNvSpPr txBox="1"/>
          <p:nvPr/>
        </p:nvSpPr>
        <p:spPr>
          <a:xfrm>
            <a:off x="4665518" y="257472"/>
            <a:ext cx="4365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noProof="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65433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946778-46EF-7173-D228-AF9F414D01FE}"/>
              </a:ext>
            </a:extLst>
          </p:cNvPr>
          <p:cNvSpPr txBox="1">
            <a:spLocks/>
          </p:cNvSpPr>
          <p:nvPr/>
        </p:nvSpPr>
        <p:spPr>
          <a:xfrm>
            <a:off x="196854" y="1104901"/>
            <a:ext cx="8718546" cy="495203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50000"/>
              </a:lnSpc>
              <a:spcBef>
                <a:spcPct val="0"/>
              </a:spcBef>
              <a:buNone/>
              <a:defRPr sz="1200" b="0" i="0" kern="1200">
                <a:solidFill>
                  <a:schemeClr val="tx1"/>
                </a:solidFill>
                <a:latin typeface="Bahnschrift SemiLight" panose="020B0502040204020203" pitchFamily="34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it-IT" sz="18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it-IT" sz="18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it-IT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18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it-IT" sz="18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it-IT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883E821-D840-51F3-BD6F-7D9D51DCF1B7}"/>
              </a:ext>
            </a:extLst>
          </p:cNvPr>
          <p:cNvSpPr txBox="1"/>
          <p:nvPr/>
        </p:nvSpPr>
        <p:spPr>
          <a:xfrm>
            <a:off x="2194397" y="6293143"/>
            <a:ext cx="6837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noProof="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3460CE8-F7CD-9EB2-960F-73E68448D28F}"/>
              </a:ext>
            </a:extLst>
          </p:cNvPr>
          <p:cNvSpPr txBox="1"/>
          <p:nvPr/>
        </p:nvSpPr>
        <p:spPr>
          <a:xfrm>
            <a:off x="2194396" y="6544741"/>
            <a:ext cx="6837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noProof="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4975755-4B8F-D700-6C2B-0B31D9616282}"/>
              </a:ext>
            </a:extLst>
          </p:cNvPr>
          <p:cNvSpPr txBox="1"/>
          <p:nvPr/>
        </p:nvSpPr>
        <p:spPr>
          <a:xfrm>
            <a:off x="22428" y="6406242"/>
            <a:ext cx="2059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noProof="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Pavia – September XX, 2025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F08DD62-55DE-5748-8561-62E86DC3D1E4}"/>
              </a:ext>
            </a:extLst>
          </p:cNvPr>
          <p:cNvSpPr txBox="1"/>
          <p:nvPr/>
        </p:nvSpPr>
        <p:spPr>
          <a:xfrm>
            <a:off x="4665518" y="257472"/>
            <a:ext cx="4365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noProof="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538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82D1BD-4512-2E24-8B68-B176F5B4710D}"/>
              </a:ext>
            </a:extLst>
          </p:cNvPr>
          <p:cNvSpPr txBox="1">
            <a:spLocks/>
          </p:cNvSpPr>
          <p:nvPr/>
        </p:nvSpPr>
        <p:spPr>
          <a:xfrm>
            <a:off x="196854" y="1104901"/>
            <a:ext cx="8718546" cy="495203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150000"/>
              </a:lnSpc>
              <a:spcBef>
                <a:spcPct val="0"/>
              </a:spcBef>
              <a:buNone/>
              <a:defRPr sz="1200" b="0" i="0" kern="1200">
                <a:solidFill>
                  <a:schemeClr val="tx1"/>
                </a:solidFill>
                <a:latin typeface="Bahnschrift SemiLight" panose="020B0502040204020203" pitchFamily="34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it-IT" sz="18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it-IT" sz="18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it-IT" sz="1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180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it-IT" sz="180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it-IT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88F4B1F-42AB-CCEB-F3AE-68AF60F6748F}"/>
              </a:ext>
            </a:extLst>
          </p:cNvPr>
          <p:cNvSpPr txBox="1"/>
          <p:nvPr/>
        </p:nvSpPr>
        <p:spPr>
          <a:xfrm>
            <a:off x="2194397" y="6293143"/>
            <a:ext cx="6837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noProof="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05F43F-F300-F4D3-13B2-443AD4933C07}"/>
              </a:ext>
            </a:extLst>
          </p:cNvPr>
          <p:cNvSpPr txBox="1"/>
          <p:nvPr/>
        </p:nvSpPr>
        <p:spPr>
          <a:xfrm>
            <a:off x="2194396" y="6544741"/>
            <a:ext cx="6837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noProof="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85F9A10-787D-69A2-059E-AB83B5D867ED}"/>
              </a:ext>
            </a:extLst>
          </p:cNvPr>
          <p:cNvSpPr txBox="1"/>
          <p:nvPr/>
        </p:nvSpPr>
        <p:spPr>
          <a:xfrm>
            <a:off x="22428" y="6406242"/>
            <a:ext cx="2059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noProof="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Pavia – September XX, 2025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9D957328-65B8-A7EC-9736-49C77D8583AF}"/>
              </a:ext>
            </a:extLst>
          </p:cNvPr>
          <p:cNvSpPr txBox="1"/>
          <p:nvPr/>
        </p:nvSpPr>
        <p:spPr>
          <a:xfrm>
            <a:off x="4665518" y="257472"/>
            <a:ext cx="43659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noProof="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605331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65BCEE94-C721-D34B-304B-F5BF05ABC250}"/>
              </a:ext>
            </a:extLst>
          </p:cNvPr>
          <p:cNvSpPr txBox="1"/>
          <p:nvPr/>
        </p:nvSpPr>
        <p:spPr>
          <a:xfrm>
            <a:off x="281721" y="2022614"/>
            <a:ext cx="8590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noProof="0" dirty="0">
                <a:solidFill>
                  <a:srgbClr val="15161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TITLE</a:t>
            </a:r>
          </a:p>
          <a:p>
            <a:pPr algn="ctr"/>
            <a:endParaRPr lang="en-US" sz="3600" b="1" noProof="0" dirty="0">
              <a:solidFill>
                <a:srgbClr val="151613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82D8857-99D3-2DC7-6435-361A69C4E27C}"/>
              </a:ext>
            </a:extLst>
          </p:cNvPr>
          <p:cNvSpPr txBox="1"/>
          <p:nvPr/>
        </p:nvSpPr>
        <p:spPr>
          <a:xfrm>
            <a:off x="466145" y="3320838"/>
            <a:ext cx="8221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noProof="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AA16956-33DB-71AF-DE19-3F82FB1207E1}"/>
              </a:ext>
            </a:extLst>
          </p:cNvPr>
          <p:cNvSpPr txBox="1"/>
          <p:nvPr/>
        </p:nvSpPr>
        <p:spPr>
          <a:xfrm>
            <a:off x="534089" y="3858646"/>
            <a:ext cx="8085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noProof="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Affiliations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270ABCB-C9C0-2474-DD41-6BADC7873799}"/>
              </a:ext>
            </a:extLst>
          </p:cNvPr>
          <p:cNvSpPr txBox="1"/>
          <p:nvPr/>
        </p:nvSpPr>
        <p:spPr>
          <a:xfrm>
            <a:off x="861685" y="5223663"/>
            <a:ext cx="74296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i="1" noProof="0" dirty="0">
                <a:solidFill>
                  <a:srgbClr val="B2284A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Pavia - September XX, 2025</a:t>
            </a:r>
          </a:p>
        </p:txBody>
      </p:sp>
    </p:spTree>
    <p:extLst>
      <p:ext uri="{BB962C8B-B14F-4D97-AF65-F5344CB8AC3E}">
        <p14:creationId xmlns:p14="http://schemas.microsoft.com/office/powerpoint/2010/main" val="3172178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3DAF135F71B7C4585225E0AEE0C3C92" ma:contentTypeVersion="37" ma:contentTypeDescription="Creare un nuovo documento." ma:contentTypeScope="" ma:versionID="de1102de83d81994859a3abdffaeb7b9">
  <xsd:schema xmlns:xsd="http://www.w3.org/2001/XMLSchema" xmlns:xs="http://www.w3.org/2001/XMLSchema" xmlns:p="http://schemas.microsoft.com/office/2006/metadata/properties" xmlns:ns2="37d4f449-d0f9-49cd-b05c-7420d18405bf" xmlns:ns3="84f7068f-ec92-4fa0-9584-9b4f1ac87367" targetNamespace="http://schemas.microsoft.com/office/2006/metadata/properties" ma:root="true" ma:fieldsID="eab94c53a892e32481e7527030bd7cb0" ns2:_="" ns3:_="">
    <xsd:import namespace="37d4f449-d0f9-49cd-b05c-7420d18405bf"/>
    <xsd:import namespace="84f7068f-ec92-4fa0-9584-9b4f1ac87367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d4f449-d0f9-49cd-b05c-7420d18405bf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32" nillable="true" ma:displayName="Tags" ma:internalName="MediaServiceAutoTags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39" nillable="true" ma:taxonomy="true" ma:internalName="lcf76f155ced4ddcb4097134ff3c332f" ma:taxonomyFieldName="MediaServiceImageTags" ma:displayName="Tag immagine" ma:readOnly="false" ma:fieldId="{5cf76f15-5ced-4ddc-b409-7134ff3c332f}" ma:taxonomyMulti="true" ma:sspId="6fe4079d-2b73-4d93-b654-11479622b6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4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4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f7068f-ec92-4fa0-9584-9b4f1ac87367" elementFormDefault="qualified">
    <xsd:import namespace="http://schemas.microsoft.com/office/2006/documentManagement/types"/>
    <xsd:import namespace="http://schemas.microsoft.com/office/infopath/2007/PartnerControls"/>
    <xsd:element name="TaxCatchAll" ma:index="40" nillable="true" ma:displayName="Taxonomy Catch All Column" ma:hidden="true" ma:list="{e1e575b5-5ba3-4193-b527-4810908ba2af}" ma:internalName="TaxCatchAll" ma:showField="CatchAllData" ma:web="84f7068f-ec92-4fa0-9584-9b4f1ac873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41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2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D9AB18-33E9-420D-95FA-B143D236F61D}">
  <ds:schemaRefs>
    <ds:schemaRef ds:uri="37d4f449-d0f9-49cd-b05c-7420d18405bf"/>
    <ds:schemaRef ds:uri="84f7068f-ec92-4fa0-9584-9b4f1ac8736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85D011-991B-4842-B866-9AC39A992D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255</TotalTime>
  <Words>96</Words>
  <Application>Microsoft Office PowerPoint</Application>
  <PresentationFormat>Presentazione su schermo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Arial</vt:lpstr>
      <vt:lpstr>Roboto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Lucia Saganeiti</dc:creator>
  <cp:lastModifiedBy>caterina.pietra</cp:lastModifiedBy>
  <cp:revision>27</cp:revision>
  <dcterms:created xsi:type="dcterms:W3CDTF">2023-08-23T13:19:53Z</dcterms:created>
  <dcterms:modified xsi:type="dcterms:W3CDTF">2025-08-20T22:24:24Z</dcterms:modified>
</cp:coreProperties>
</file>